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92CF40-1EA0-2350-61A5-05690DD54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C4C6618-8987-DF3D-3DA5-DB2390121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FAD489-8E9E-EEA7-BDCE-26A2A2329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90C354-9CDF-FEEB-9A7E-D5A87F636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CEBEAF-86C4-A19D-75D5-CBE88BC7B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6878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635B13-56A5-58AE-6393-578B555E2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21C148-FD40-403D-7566-0305AC1CF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21AC51F-030C-5265-9FCD-339219B46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48C0B30-DBE9-99FD-2F52-93B096F32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3433F76-2834-DA7E-AA93-4B32BED0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15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37AE92-FD00-B2EA-E002-026F4495E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3BA3779-E8A8-AD55-41DC-994A9B3CF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A402E9-9F74-1623-8AC9-D85893B7E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56FCE4F-D05B-2C5C-803A-7D4500D98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66E671-A87A-9EB2-DD69-B17C83AD3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416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633149-0659-6931-7A6C-522D4F1B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4D5E13B-4B9F-F108-7A2F-DC02C0BFD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17A479-2D90-A420-CEC4-182F91A94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8C35DB4-309A-2C75-E809-3C58CD116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0295E5-85DD-3C51-0270-3BAF983B0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7A9840-31B9-6A4D-C46C-6A4890DAA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999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E36C11-9B35-55D0-FF62-96337EAF5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F8A5F2-F9B5-B35F-9110-4B0281FD5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2E1DF17-6909-23B7-782C-ECBA7C58E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EAA00E1-EA57-318E-54DE-5AD8FC87C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6AB9EA2-5B1F-E0FE-1803-CEF64F1F91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CB97278-F230-D173-D11C-D9EC1F0B3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B904372-3F9F-C4B8-30A7-38DFB480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4B597D7-72EE-5446-B02A-E01AF57E7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47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402C32-5A2D-ED33-A410-5F00BB6B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65EE095-613F-EEB7-A727-7CA99D97A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3180280-110C-B477-5D1B-C48A1D363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F068445-6236-2A92-B717-C49B7B035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179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8F84960-A89D-3D75-467D-37F793F70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26F0C65-53B3-AF9E-6775-D5D9D90B9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FA52A79-3087-5BA0-5995-0A841596D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202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4C978E-7981-96E3-7B99-266A1D48B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FA68F0D-9D39-FD8C-A0B7-33593F82F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1E3AFA8-3E62-2FB4-90DF-3969912CD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7D5E742-7866-65A6-F3AC-941268554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F6DA84A-AAB7-652C-492D-5BFACEF33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2C097E2-79F6-5AF6-7892-AC0C3AE72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097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A1EA3F-774F-AA08-FA14-B81F130F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3C6B591-6DA7-B95B-77AE-A7A776A042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18C74D1-DB11-D0BF-5793-42A842C1B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A2A7843-3475-FD85-C386-D4A4583CD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B0BAC8F-E1AE-F580-3419-E9BC08CA2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9F2F3C8-B23B-04B0-D990-7D43C2060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8196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CFFBCD-2549-DBCB-427C-EBDE34184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E097518-FA61-6D11-FE04-670EEA645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C1F43D-A356-754D-40C5-FD6B0228D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617E15-22E5-11C7-C6AA-21DD968F7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EF6F92-1CD6-37E1-2406-B0BD61B03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263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ECEA923-941A-DDDC-4BAA-6CCEB4B45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71B9DDB-CC30-23F6-6674-FACF97A9D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11C0A4-9F2F-6E9D-7C95-D033BABAF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C8C37CD-DC71-D471-C5BE-98C3B5B59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C12170-ABCC-E4CF-8B38-B11DD085C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98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1AF3847-15D5-06ED-472A-238BB050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C4519EC-30D8-F160-783A-0D9AD5CD0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C5C97AF-BEC1-3542-5EA6-611D3F1D86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916EA-F40B-4D45-AF05-6B78196AD28D}" type="datetimeFigureOut">
              <a:rPr lang="ko-KR" altLang="en-US" smtClean="0"/>
              <a:t>2026-01-16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32F4BB-7821-E59C-27DA-B65AA51075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205A6A-5E72-5577-B81D-1F32EB3D5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42D42E-AFEA-4177-9477-E14055EBF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83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그림 4" descr="텍스트, 스크린샷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BDB6C2B-11D5-35BC-7EA6-E662E07C2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62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김 민지</dc:creator>
  <cp:lastModifiedBy>김 민지</cp:lastModifiedBy>
  <cp:revision>1</cp:revision>
  <dcterms:created xsi:type="dcterms:W3CDTF">2026-01-16T02:34:07Z</dcterms:created>
  <dcterms:modified xsi:type="dcterms:W3CDTF">2026-01-16T02:34:44Z</dcterms:modified>
</cp:coreProperties>
</file>